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d2205d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d2205d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5d2205d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5d2205d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5d2205d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5d2205d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5d2205d8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5d2205d8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5d2205d8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5d2205d8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d2205d8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d2205d8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cf75bf3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5cf75bf3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d2205d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d2205d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5d2205d8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5d2205d8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5d2205d8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5d2205d8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5cf75bf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5cf75bf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5d2205d8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5d2205d8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5d2205d8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5d2205d8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5d2205d8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5d2205d8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cf75bf3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cf75bf3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5cf75bf3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5cf75bf3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5cf75bf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5cf75bf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53a020b6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53a020b6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cf75bf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5cf75bf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Figlet printing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53a020b6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53a020b6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53a020b6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53a020b6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5d2205d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5d2205d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gif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475" y="78463"/>
            <a:ext cx="5065026" cy="506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0" y="50"/>
            <a:ext cx="2739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739650" y="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40" y="50"/>
            <a:ext cx="629626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1212200" cy="129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688850" y="1664900"/>
            <a:ext cx="212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Variable output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0" y="50"/>
            <a:ext cx="2634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2634600" y="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355050" y="2055775"/>
            <a:ext cx="220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Operators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1254" l="0" r="0" t="0"/>
          <a:stretch/>
        </p:blipFill>
        <p:spPr>
          <a:xfrm>
            <a:off x="2705400" y="0"/>
            <a:ext cx="64386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1258325" cy="134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0" y="50"/>
            <a:ext cx="27102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2639400" y="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247750" y="2060375"/>
            <a:ext cx="255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Operators</a:t>
            </a: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163" y="50"/>
            <a:ext cx="640891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4950"/>
            <a:ext cx="1243475" cy="13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0" y="50"/>
            <a:ext cx="28449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2845025" y="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833" y="50"/>
            <a:ext cx="6228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1298301" cy="13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845000" y="2091975"/>
            <a:ext cx="184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Input 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-55125" y="0"/>
            <a:ext cx="28842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2829075" y="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1322"/>
          <a:stretch/>
        </p:blipFill>
        <p:spPr>
          <a:xfrm>
            <a:off x="2899875" y="0"/>
            <a:ext cx="624412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125" y="-14950"/>
            <a:ext cx="1175650" cy="125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266025" y="1447550"/>
            <a:ext cx="2241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Input output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Statements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0" y="50"/>
            <a:ext cx="26571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2657100" y="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12403" l="960" r="0" t="0"/>
          <a:stretch/>
        </p:blipFill>
        <p:spPr>
          <a:xfrm>
            <a:off x="2727900" y="50"/>
            <a:ext cx="64160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1184850" cy="12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648150" y="2003850"/>
            <a:ext cx="136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If else 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3999" cy="511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/>
        </p:nvSpPr>
        <p:spPr>
          <a:xfrm>
            <a:off x="0" y="50"/>
            <a:ext cx="2550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2550300" y="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1317" l="0" r="0" t="1830"/>
          <a:stretch/>
        </p:blipFill>
        <p:spPr>
          <a:xfrm>
            <a:off x="2621100" y="50"/>
            <a:ext cx="6522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20850" cy="1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522775" y="1925250"/>
            <a:ext cx="17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For loop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>
            <a:off x="0" y="50"/>
            <a:ext cx="23361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2336100" y="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695" r="0" t="0"/>
          <a:stretch/>
        </p:blipFill>
        <p:spPr>
          <a:xfrm>
            <a:off x="2406900" y="75"/>
            <a:ext cx="6737101" cy="51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1289675" cy="137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656700" y="1824088"/>
            <a:ext cx="19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Output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0" y="50"/>
            <a:ext cx="2475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2475288" y="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"/>
            <a:ext cx="1212200" cy="129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701125" y="1608275"/>
            <a:ext cx="153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While loop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100" y="0"/>
            <a:ext cx="6597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585200" y="249050"/>
            <a:ext cx="65781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do you know about python?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49125" cy="13325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423800" y="934600"/>
            <a:ext cx="6900900" cy="4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" sz="2700">
                <a:solidFill>
                  <a:schemeClr val="dk1"/>
                </a:solidFill>
              </a:rPr>
              <a:t>It is a high level programming language and Object Oriented scripting language.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" sz="2700">
                <a:solidFill>
                  <a:schemeClr val="dk1"/>
                </a:solidFill>
              </a:rPr>
              <a:t>It doesn’t not have format specifiers unlike C language which do need them.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" sz="2700">
                <a:solidFill>
                  <a:schemeClr val="dk1"/>
                </a:solidFill>
              </a:rPr>
              <a:t>Indentation is very important in python.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" sz="2700">
                <a:solidFill>
                  <a:schemeClr val="dk1"/>
                </a:solidFill>
              </a:rPr>
              <a:t>It is a interpreting language.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" sz="2700">
                <a:solidFill>
                  <a:schemeClr val="dk1"/>
                </a:solidFill>
              </a:rPr>
              <a:t>It has vast collection of libraries and packages.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0" y="0"/>
            <a:ext cx="26571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2657075" y="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875" y="0"/>
            <a:ext cx="64549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1083050" cy="1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441875" y="1714525"/>
            <a:ext cx="2215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While output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-25" y="3625"/>
            <a:ext cx="29655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2965475" y="8570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6524" l="0" r="0" t="0"/>
          <a:stretch/>
        </p:blipFill>
        <p:spPr>
          <a:xfrm>
            <a:off x="3036274" y="3625"/>
            <a:ext cx="61077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1256950" cy="13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1056250" y="1925250"/>
            <a:ext cx="141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List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/>
          <p:nvPr/>
        </p:nvSpPr>
        <p:spPr>
          <a:xfrm>
            <a:off x="0" y="50"/>
            <a:ext cx="26958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2695725" y="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525" y="9975"/>
            <a:ext cx="640235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1138925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531150" y="1925250"/>
            <a:ext cx="163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Output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1377700" y="293925"/>
            <a:ext cx="540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What Next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771525" y="1221600"/>
            <a:ext cx="8036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</a:rPr>
              <a:t>Try-except , </a:t>
            </a:r>
            <a:r>
              <a:rPr lang="en" sz="1800">
                <a:solidFill>
                  <a:schemeClr val="dk1"/>
                </a:solidFill>
              </a:rPr>
              <a:t>Recursion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</a:rPr>
              <a:t> Keylogger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lin ang="5400012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-14950"/>
            <a:ext cx="32208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3220800" y="-149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431675" y="1667825"/>
            <a:ext cx="258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to start coding in python?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950"/>
            <a:ext cx="1303725" cy="13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600" y="0"/>
            <a:ext cx="5852401" cy="50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600" y="8675"/>
            <a:ext cx="5852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lin ang="5400012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-14950"/>
            <a:ext cx="3243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220800" y="-149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624575" y="2002700"/>
            <a:ext cx="239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Installing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gedit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950"/>
            <a:ext cx="1267501" cy="13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600" y="0"/>
            <a:ext cx="5852399" cy="51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lin ang="5400012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-26750"/>
            <a:ext cx="3243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3220800" y="-149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226950" y="1897475"/>
            <a:ext cx="278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Beginning</a:t>
            </a: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code in python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950"/>
            <a:ext cx="1198701" cy="127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600" y="0"/>
            <a:ext cx="5852401" cy="50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lin ang="5400012" scaled="0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0" y="0"/>
            <a:ext cx="3243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3220800" y="-149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642950" y="2154625"/>
            <a:ext cx="237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Print Statement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1234" l="0" r="0" t="0"/>
          <a:stretch/>
        </p:blipFill>
        <p:spPr>
          <a:xfrm>
            <a:off x="3291600" y="11853"/>
            <a:ext cx="5852400" cy="511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4950"/>
            <a:ext cx="1355400" cy="14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24861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2486100" y="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292400" y="1872100"/>
            <a:ext cx="305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Statement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12265" t="-1020"/>
          <a:stretch/>
        </p:blipFill>
        <p:spPr>
          <a:xfrm>
            <a:off x="2556900" y="0"/>
            <a:ext cx="65870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4950"/>
            <a:ext cx="1183200" cy="12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50"/>
            <a:ext cx="2700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2700300" y="-149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378150" y="1904200"/>
            <a:ext cx="249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to Comment 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100" y="50"/>
            <a:ext cx="63728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4950"/>
            <a:ext cx="1234850" cy="13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0" y="50"/>
            <a:ext cx="28563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2856338" y="5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150" y="50"/>
            <a:ext cx="6216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75901" cy="10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05150" y="1971150"/>
            <a:ext cx="207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Variables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